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 lang="fr-FR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 lang="fr-FR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 lang="fr-FR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 lang="fr-FR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 lang="fr-FR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 lang="fr-FR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 lang="fr-FR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 lang="fr-FR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 lang="fr-FR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 latinLnBrk="0">
              <a:buNone/>
              <a:defRPr lang="fr-FR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 latinLnBrk="0">
              <a:buNone/>
              <a:defRPr lang="fr-FR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 latinLnBrk="0">
              <a:buNone/>
              <a:defRPr lang="fr-FR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 latinLnBrk="0">
              <a:buNone/>
              <a:defRPr lang="fr-FR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 latinLnBrk="0">
              <a:buNone/>
              <a:defRPr lang="fr-FR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 latinLnBrk="0">
              <a:buNone/>
              <a:defRPr lang="fr-FR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 latinLnBrk="0">
              <a:buNone/>
              <a:defRPr lang="fr-FR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 latinLnBrk="0">
              <a:buNone/>
              <a:defRPr lang="fr-FR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 latinLnBrk="0">
              <a:buNone/>
              <a:defRPr lang="fr-FR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Cliquez pour modifier le style des sous-titres du masque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Niveau 2</a:t>
            </a:r>
          </a:p>
          <a:p>
            <a:pPr lvl="2"/>
            <a:r>
              <a:rPr lang="fr-FR"/>
              <a:t>Niveau 3</a:t>
            </a:r>
          </a:p>
          <a:p>
            <a:pPr lvl="3"/>
            <a:r>
              <a:rPr lang="fr-FR"/>
              <a:t>Niveau 4</a:t>
            </a:r>
          </a:p>
          <a:p>
            <a:pPr lvl="4"/>
            <a:r>
              <a:rPr lang="fr-FR"/>
              <a:t>Niveau 5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Niveau 2</a:t>
            </a:r>
          </a:p>
          <a:p>
            <a:pPr lvl="2"/>
            <a:r>
              <a:rPr lang="fr-FR"/>
              <a:t>Niveau 3</a:t>
            </a:r>
          </a:p>
          <a:p>
            <a:pPr lvl="3"/>
            <a:r>
              <a:rPr lang="fr-FR"/>
              <a:t>Niveau 4</a:t>
            </a:r>
          </a:p>
          <a:p>
            <a:pPr lvl="4"/>
            <a:r>
              <a:rPr lang="fr-FR"/>
              <a:t>Niveau 5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Niveau 2</a:t>
            </a:r>
          </a:p>
          <a:p>
            <a:pPr lvl="2"/>
            <a:r>
              <a:rPr lang="fr-FR"/>
              <a:t>Niveau 3</a:t>
            </a:r>
          </a:p>
          <a:p>
            <a:pPr lvl="3"/>
            <a:r>
              <a:rPr lang="fr-FR"/>
              <a:t>Niveau 4</a:t>
            </a:r>
          </a:p>
          <a:p>
            <a:pPr lvl="4"/>
            <a:r>
              <a:rPr lang="fr-FR"/>
              <a:t>Niveau 5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 latinLnBrk="0">
              <a:defRPr sz="4000" b="1" cap="all" lang="fr-FR"/>
            </a:lvl1pPr>
          </a:lstStyle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 latinLnBrk="0">
              <a:buNone/>
              <a:defRPr sz="2000" lang="fr-FR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latinLnBrk="0">
              <a:buNone/>
              <a:defRPr sz="1800" lang="fr-FR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latinLnBrk="0">
              <a:buNone/>
              <a:defRPr sz="1600" lang="fr-FR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latinLnBrk="0">
              <a:buNone/>
              <a:defRPr sz="1400" lang="fr-FR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latinLnBrk="0">
              <a:buNone/>
              <a:defRPr sz="1400" lang="fr-FR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latinLnBrk="0">
              <a:buNone/>
              <a:defRPr sz="1400" lang="fr-FR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latinLnBrk="0">
              <a:buNone/>
              <a:defRPr sz="1400" lang="fr-FR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latinLnBrk="0">
              <a:buNone/>
              <a:defRPr sz="1400" lang="fr-FR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latinLnBrk="0">
              <a:buNone/>
              <a:defRPr sz="1400" lang="fr-FR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 latinLnBrk="0">
              <a:defRPr sz="2800" lang="fr-FR"/>
            </a:lvl1pPr>
            <a:lvl2pPr latinLnBrk="0">
              <a:defRPr sz="2400" lang="fr-FR"/>
            </a:lvl2pPr>
            <a:lvl3pPr latinLnBrk="0">
              <a:defRPr sz="2000" lang="fr-FR"/>
            </a:lvl3pPr>
            <a:lvl4pPr latinLnBrk="0">
              <a:defRPr sz="1800" lang="fr-FR"/>
            </a:lvl4pPr>
            <a:lvl5pPr latinLnBrk="0">
              <a:defRPr sz="1800" lang="fr-FR"/>
            </a:lvl5pPr>
            <a:lvl6pPr latinLnBrk="0">
              <a:defRPr sz="1800" lang="fr-FR"/>
            </a:lvl6pPr>
            <a:lvl7pPr latinLnBrk="0">
              <a:defRPr sz="1800" lang="fr-FR"/>
            </a:lvl7pPr>
            <a:lvl8pPr latinLnBrk="0">
              <a:defRPr sz="1800" lang="fr-FR"/>
            </a:lvl8pPr>
            <a:lvl9pPr latinLnBrk="0">
              <a:defRPr sz="1800" lang="fr-FR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Niveau 2</a:t>
            </a:r>
          </a:p>
          <a:p>
            <a:pPr lvl="2"/>
            <a:r>
              <a:rPr lang="fr-FR"/>
              <a:t>Niveau 3</a:t>
            </a:r>
          </a:p>
          <a:p>
            <a:pPr lvl="3"/>
            <a:r>
              <a:rPr lang="fr-FR"/>
              <a:t>Niveau 4</a:t>
            </a:r>
          </a:p>
          <a:p>
            <a:pPr lvl="4"/>
            <a:r>
              <a:rPr lang="fr-FR"/>
              <a:t>Niveau 5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 latinLnBrk="0">
              <a:defRPr sz="2800" lang="fr-FR"/>
            </a:lvl1pPr>
            <a:lvl2pPr latinLnBrk="0">
              <a:defRPr sz="2400" lang="fr-FR"/>
            </a:lvl2pPr>
            <a:lvl3pPr latinLnBrk="0">
              <a:defRPr sz="2000" lang="fr-FR"/>
            </a:lvl3pPr>
            <a:lvl4pPr latinLnBrk="0">
              <a:defRPr sz="1800" lang="fr-FR"/>
            </a:lvl4pPr>
            <a:lvl5pPr latinLnBrk="0">
              <a:defRPr sz="1800" lang="fr-FR"/>
            </a:lvl5pPr>
            <a:lvl6pPr latinLnBrk="0">
              <a:defRPr sz="1800" lang="fr-FR"/>
            </a:lvl6pPr>
            <a:lvl7pPr latinLnBrk="0">
              <a:defRPr sz="1800" lang="fr-FR"/>
            </a:lvl7pPr>
            <a:lvl8pPr latinLnBrk="0">
              <a:defRPr sz="1800" lang="fr-FR"/>
            </a:lvl8pPr>
            <a:lvl9pPr latinLnBrk="0">
              <a:defRPr sz="1800" lang="fr-FR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Niveau 2</a:t>
            </a:r>
          </a:p>
          <a:p>
            <a:pPr lvl="2"/>
            <a:r>
              <a:rPr lang="fr-FR"/>
              <a:t>Niveau 3</a:t>
            </a:r>
          </a:p>
          <a:p>
            <a:pPr lvl="3"/>
            <a:r>
              <a:rPr lang="fr-FR"/>
              <a:t>Niveau 4</a:t>
            </a:r>
          </a:p>
          <a:p>
            <a:pPr lvl="4"/>
            <a:r>
              <a:rPr lang="fr-FR"/>
              <a:t>Niveau 5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latinLnBrk="0">
              <a:defRPr lang="fr-FR"/>
            </a:lvl1pPr>
          </a:lstStyle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 latinLnBrk="0">
              <a:buNone/>
              <a:defRPr sz="2400" b="1" lang="fr-FR"/>
            </a:lvl1pPr>
            <a:lvl2pPr marL="457200" indent="0" latinLnBrk="0">
              <a:buNone/>
              <a:defRPr sz="2000" b="1" lang="fr-FR"/>
            </a:lvl2pPr>
            <a:lvl3pPr marL="914400" indent="0" latinLnBrk="0">
              <a:buNone/>
              <a:defRPr sz="1800" b="1" lang="fr-FR"/>
            </a:lvl3pPr>
            <a:lvl4pPr marL="1371600" indent="0" latinLnBrk="0">
              <a:buNone/>
              <a:defRPr sz="1600" b="1" lang="fr-FR"/>
            </a:lvl4pPr>
            <a:lvl5pPr marL="1828800" indent="0" latinLnBrk="0">
              <a:buNone/>
              <a:defRPr sz="1600" b="1" lang="fr-FR"/>
            </a:lvl5pPr>
            <a:lvl6pPr marL="2286000" indent="0" latinLnBrk="0">
              <a:buNone/>
              <a:defRPr sz="1600" b="1" lang="fr-FR"/>
            </a:lvl6pPr>
            <a:lvl7pPr marL="2743200" indent="0" latinLnBrk="0">
              <a:buNone/>
              <a:defRPr sz="1600" b="1" lang="fr-FR"/>
            </a:lvl7pPr>
            <a:lvl8pPr marL="3200400" indent="0" latinLnBrk="0">
              <a:buNone/>
              <a:defRPr sz="1600" b="1" lang="fr-FR"/>
            </a:lvl8pPr>
            <a:lvl9pPr marL="3657600" indent="0" latinLnBrk="0">
              <a:buNone/>
              <a:defRPr sz="1600" b="1" lang="fr-FR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 latinLnBrk="0">
              <a:defRPr sz="2400" lang="fr-FR"/>
            </a:lvl1pPr>
            <a:lvl2pPr latinLnBrk="0">
              <a:defRPr sz="2000" lang="fr-FR"/>
            </a:lvl2pPr>
            <a:lvl3pPr latinLnBrk="0">
              <a:defRPr sz="1800" lang="fr-FR"/>
            </a:lvl3pPr>
            <a:lvl4pPr latinLnBrk="0">
              <a:defRPr sz="1600" lang="fr-FR"/>
            </a:lvl4pPr>
            <a:lvl5pPr latinLnBrk="0">
              <a:defRPr sz="1600" lang="fr-FR"/>
            </a:lvl5pPr>
            <a:lvl6pPr latinLnBrk="0">
              <a:defRPr sz="1600" lang="fr-FR"/>
            </a:lvl6pPr>
            <a:lvl7pPr latinLnBrk="0">
              <a:defRPr sz="1600" lang="fr-FR"/>
            </a:lvl7pPr>
            <a:lvl8pPr latinLnBrk="0">
              <a:defRPr sz="1600" lang="fr-FR"/>
            </a:lvl8pPr>
            <a:lvl9pPr latinLnBrk="0">
              <a:defRPr sz="1600" lang="fr-FR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Niveau 2</a:t>
            </a:r>
          </a:p>
          <a:p>
            <a:pPr lvl="2"/>
            <a:r>
              <a:rPr lang="fr-FR"/>
              <a:t>Niveau 3</a:t>
            </a:r>
          </a:p>
          <a:p>
            <a:pPr lvl="3"/>
            <a:r>
              <a:rPr lang="fr-FR"/>
              <a:t>Niveau 4</a:t>
            </a:r>
          </a:p>
          <a:p>
            <a:pPr lvl="4"/>
            <a:r>
              <a:rPr lang="fr-FR"/>
              <a:t>Niveau 5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 latinLnBrk="0">
              <a:buNone/>
              <a:defRPr sz="2400" b="1" lang="fr-FR"/>
            </a:lvl1pPr>
            <a:lvl2pPr marL="457200" indent="0" latinLnBrk="0">
              <a:buNone/>
              <a:defRPr sz="2000" b="1" lang="fr-FR"/>
            </a:lvl2pPr>
            <a:lvl3pPr marL="914400" indent="0" latinLnBrk="0">
              <a:buNone/>
              <a:defRPr sz="1800" b="1" lang="fr-FR"/>
            </a:lvl3pPr>
            <a:lvl4pPr marL="1371600" indent="0" latinLnBrk="0">
              <a:buNone/>
              <a:defRPr sz="1600" b="1" lang="fr-FR"/>
            </a:lvl4pPr>
            <a:lvl5pPr marL="1828800" indent="0" latinLnBrk="0">
              <a:buNone/>
              <a:defRPr sz="1600" b="1" lang="fr-FR"/>
            </a:lvl5pPr>
            <a:lvl6pPr marL="2286000" indent="0" latinLnBrk="0">
              <a:buNone/>
              <a:defRPr sz="1600" b="1" lang="fr-FR"/>
            </a:lvl6pPr>
            <a:lvl7pPr marL="2743200" indent="0" latinLnBrk="0">
              <a:buNone/>
              <a:defRPr sz="1600" b="1" lang="fr-FR"/>
            </a:lvl7pPr>
            <a:lvl8pPr marL="3200400" indent="0" latinLnBrk="0">
              <a:buNone/>
              <a:defRPr sz="1600" b="1" lang="fr-FR"/>
            </a:lvl8pPr>
            <a:lvl9pPr marL="3657600" indent="0" latinLnBrk="0">
              <a:buNone/>
              <a:defRPr sz="1600" b="1" lang="fr-FR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 latinLnBrk="0">
              <a:defRPr sz="2400" lang="fr-FR"/>
            </a:lvl1pPr>
            <a:lvl2pPr latinLnBrk="0">
              <a:defRPr sz="2000" lang="fr-FR"/>
            </a:lvl2pPr>
            <a:lvl3pPr latinLnBrk="0">
              <a:defRPr sz="1800" lang="fr-FR"/>
            </a:lvl3pPr>
            <a:lvl4pPr latinLnBrk="0">
              <a:defRPr sz="1600" lang="fr-FR"/>
            </a:lvl4pPr>
            <a:lvl5pPr latinLnBrk="0">
              <a:defRPr sz="1600" lang="fr-FR"/>
            </a:lvl5pPr>
            <a:lvl6pPr latinLnBrk="0">
              <a:defRPr sz="1600" lang="fr-FR"/>
            </a:lvl6pPr>
            <a:lvl7pPr latinLnBrk="0">
              <a:defRPr sz="1600" lang="fr-FR"/>
            </a:lvl7pPr>
            <a:lvl8pPr latinLnBrk="0">
              <a:defRPr sz="1600" lang="fr-FR"/>
            </a:lvl8pPr>
            <a:lvl9pPr latinLnBrk="0">
              <a:defRPr sz="1600" lang="fr-FR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Niveau 2</a:t>
            </a:r>
          </a:p>
          <a:p>
            <a:pPr lvl="2"/>
            <a:r>
              <a:rPr lang="fr-FR"/>
              <a:t>Niveau 3</a:t>
            </a:r>
          </a:p>
          <a:p>
            <a:pPr lvl="3"/>
            <a:r>
              <a:rPr lang="fr-FR"/>
              <a:t>Niveau 4</a:t>
            </a:r>
          </a:p>
          <a:p>
            <a:pPr lvl="4"/>
            <a:r>
              <a:rPr lang="fr-FR"/>
              <a:t>Niveau 5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 latinLnBrk="0">
              <a:defRPr sz="2000" b="1" lang="fr-FR"/>
            </a:lvl1pPr>
          </a:lstStyle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 latinLnBrk="0">
              <a:defRPr sz="3200" lang="fr-FR"/>
            </a:lvl1pPr>
            <a:lvl2pPr latinLnBrk="0">
              <a:defRPr sz="2800" lang="fr-FR"/>
            </a:lvl2pPr>
            <a:lvl3pPr latinLnBrk="0">
              <a:defRPr sz="2400" lang="fr-FR"/>
            </a:lvl3pPr>
            <a:lvl4pPr latinLnBrk="0">
              <a:defRPr sz="2000" lang="fr-FR"/>
            </a:lvl4pPr>
            <a:lvl5pPr latinLnBrk="0">
              <a:defRPr sz="2000" lang="fr-FR"/>
            </a:lvl5pPr>
            <a:lvl6pPr latinLnBrk="0">
              <a:defRPr sz="2000" lang="fr-FR"/>
            </a:lvl6pPr>
            <a:lvl7pPr latinLnBrk="0">
              <a:defRPr sz="2000" lang="fr-FR"/>
            </a:lvl7pPr>
            <a:lvl8pPr latinLnBrk="0">
              <a:defRPr sz="2000" lang="fr-FR"/>
            </a:lvl8pPr>
            <a:lvl9pPr latinLnBrk="0">
              <a:defRPr sz="2000" lang="fr-FR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Niveau 2</a:t>
            </a:r>
          </a:p>
          <a:p>
            <a:pPr lvl="2"/>
            <a:r>
              <a:rPr lang="fr-FR"/>
              <a:t>Niveau 3</a:t>
            </a:r>
          </a:p>
          <a:p>
            <a:pPr lvl="3"/>
            <a:r>
              <a:rPr lang="fr-FR"/>
              <a:t>Niveau 4</a:t>
            </a:r>
          </a:p>
          <a:p>
            <a:pPr lvl="4"/>
            <a:r>
              <a:rPr lang="fr-FR"/>
              <a:t>Niveau 5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 latinLnBrk="0">
              <a:buNone/>
              <a:defRPr sz="1400" lang="fr-FR"/>
            </a:lvl1pPr>
            <a:lvl2pPr marL="457200" indent="0" latinLnBrk="0">
              <a:buNone/>
              <a:defRPr sz="1200" lang="fr-FR"/>
            </a:lvl2pPr>
            <a:lvl3pPr marL="914400" indent="0" latinLnBrk="0">
              <a:buNone/>
              <a:defRPr sz="1000" lang="fr-FR"/>
            </a:lvl3pPr>
            <a:lvl4pPr marL="1371600" indent="0" latinLnBrk="0">
              <a:buNone/>
              <a:defRPr sz="900" lang="fr-FR"/>
            </a:lvl4pPr>
            <a:lvl5pPr marL="1828800" indent="0" latinLnBrk="0">
              <a:buNone/>
              <a:defRPr sz="900" lang="fr-FR"/>
            </a:lvl5pPr>
            <a:lvl6pPr marL="2286000" indent="0" latinLnBrk="0">
              <a:buNone/>
              <a:defRPr sz="900" lang="fr-FR"/>
            </a:lvl6pPr>
            <a:lvl7pPr marL="2743200" indent="0" latinLnBrk="0">
              <a:buNone/>
              <a:defRPr sz="900" lang="fr-FR"/>
            </a:lvl7pPr>
            <a:lvl8pPr marL="3200400" indent="0" latinLnBrk="0">
              <a:buNone/>
              <a:defRPr sz="900" lang="fr-FR"/>
            </a:lvl8pPr>
            <a:lvl9pPr marL="3657600" indent="0" latinLnBrk="0">
              <a:buNone/>
              <a:defRPr sz="900" lang="fr-FR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 latinLnBrk="0">
              <a:defRPr sz="2000" b="1" lang="fr-FR"/>
            </a:lvl1pPr>
          </a:lstStyle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 latinLnBrk="0">
              <a:buNone/>
              <a:defRPr sz="3200" lang="fr-FR"/>
            </a:lvl1pPr>
            <a:lvl2pPr marL="457200" indent="0" latinLnBrk="0">
              <a:buNone/>
              <a:defRPr sz="2800" lang="fr-FR"/>
            </a:lvl2pPr>
            <a:lvl3pPr marL="914400" indent="0" latinLnBrk="0">
              <a:buNone/>
              <a:defRPr sz="2400" lang="fr-FR"/>
            </a:lvl3pPr>
            <a:lvl4pPr marL="1371600" indent="0" latinLnBrk="0">
              <a:buNone/>
              <a:defRPr sz="2000" lang="fr-FR"/>
            </a:lvl4pPr>
            <a:lvl5pPr marL="1828800" indent="0" latinLnBrk="0">
              <a:buNone/>
              <a:defRPr sz="2000" lang="fr-FR"/>
            </a:lvl5pPr>
            <a:lvl6pPr marL="2286000" indent="0" latinLnBrk="0">
              <a:buNone/>
              <a:defRPr sz="2000" lang="fr-FR"/>
            </a:lvl6pPr>
            <a:lvl7pPr marL="2743200" indent="0" latinLnBrk="0">
              <a:buNone/>
              <a:defRPr sz="2000" lang="fr-FR"/>
            </a:lvl7pPr>
            <a:lvl8pPr marL="3200400" indent="0" latinLnBrk="0">
              <a:buNone/>
              <a:defRPr sz="2000" lang="fr-FR"/>
            </a:lvl8pPr>
            <a:lvl9pPr marL="3657600" indent="0" latinLnBrk="0">
              <a:buNone/>
              <a:defRPr sz="2000" lang="fr-FR"/>
            </a:lvl9pPr>
          </a:lstStyle>
          <a:p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 latinLnBrk="0">
              <a:buNone/>
              <a:defRPr sz="1400" lang="fr-FR"/>
            </a:lvl1pPr>
            <a:lvl2pPr marL="457200" indent="0" latinLnBrk="0">
              <a:buNone/>
              <a:defRPr sz="1200" lang="fr-FR"/>
            </a:lvl2pPr>
            <a:lvl3pPr marL="914400" indent="0" latinLnBrk="0">
              <a:buNone/>
              <a:defRPr sz="1000" lang="fr-FR"/>
            </a:lvl3pPr>
            <a:lvl4pPr marL="1371600" indent="0" latinLnBrk="0">
              <a:buNone/>
              <a:defRPr sz="900" lang="fr-FR"/>
            </a:lvl4pPr>
            <a:lvl5pPr marL="1828800" indent="0" latinLnBrk="0">
              <a:buNone/>
              <a:defRPr sz="900" lang="fr-FR"/>
            </a:lvl5pPr>
            <a:lvl6pPr marL="2286000" indent="0" latinLnBrk="0">
              <a:buNone/>
              <a:defRPr sz="900" lang="fr-FR"/>
            </a:lvl6pPr>
            <a:lvl7pPr marL="2743200" indent="0" latinLnBrk="0">
              <a:buNone/>
              <a:defRPr sz="900" lang="fr-FR"/>
            </a:lvl7pPr>
            <a:lvl8pPr marL="3200400" indent="0" latinLnBrk="0">
              <a:buNone/>
              <a:defRPr sz="900" lang="fr-FR"/>
            </a:lvl8pPr>
            <a:lvl9pPr marL="3657600" indent="0" latinLnBrk="0">
              <a:buNone/>
              <a:defRPr sz="900" lang="fr-FR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Cliquez pour modifier le style du titre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Niveau 2</a:t>
            </a:r>
          </a:p>
          <a:p>
            <a:pPr lvl="2"/>
            <a:r>
              <a:rPr lang="fr-FR"/>
              <a:t>Niveau 3</a:t>
            </a:r>
          </a:p>
          <a:p>
            <a:pPr lvl="3"/>
            <a:r>
              <a:rPr lang="fr-FR"/>
              <a:t>Niveau 4</a:t>
            </a:r>
          </a:p>
          <a:p>
            <a:pPr lvl="4"/>
            <a:r>
              <a:rPr lang="fr-FR"/>
              <a:t>Niveau 5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latinLnBrk="0">
              <a:defRPr sz="1200" lang="fr-FR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pPr/>
              <a:t>9/18/2006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latinLnBrk="0">
              <a:defRPr sz="1200" lang="fr-FR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latinLnBrk="0">
              <a:defRPr sz="1200" lang="fr-FR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pPr/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 lang="fr-FR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lang="fr-FR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lang="fr-FR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lang="fr-FR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lang="fr-FR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lang="fr-FR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lang="fr-FR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lang="fr-FR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lang="fr-FR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lang="fr-FR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 lang="fr-FR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lang="fr-FR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lang="fr-FR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lang="fr-FR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lang="fr-FR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lang="fr-FR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lang="fr-FR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lang="fr-FR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lang="fr-FR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Company/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dcterms:created xsi:type="dcterms:W3CDTF">2006-08-16T00:00:00Z</dcterms:created>
  <dcterms:modified xsi:type="dcterms:W3CDTF">2006-08-16T00:00:00Z</dcterms:modified>
</cp:coreProperties>
</file>

<file path=docProps/thumbnail.jpeg>
</file>